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>
      <p:cViewPr>
        <p:scale>
          <a:sx n="127" d="100"/>
          <a:sy n="127" d="100"/>
        </p:scale>
        <p:origin x="120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4.JP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2586</TotalTime>
  <Words>124</Words>
  <Application>Microsoft Macintosh PowerPoint</Application>
  <DocSecurity>0</DocSecurity>
  <PresentationFormat>On-screen Show (4:3)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16</cp:revision>
  <dcterms:created xsi:type="dcterms:W3CDTF">2020-09-04T07:12:08Z</dcterms:created>
  <dcterms:modified xsi:type="dcterms:W3CDTF">2022-02-15T23:17:46Z</dcterms:modified>
  <cp:category/>
  <dc:identifier/>
  <cp:contentStatus/>
  <dc:language/>
  <cp:version/>
</cp:coreProperties>
</file>